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2" r:id="rId4"/>
    <p:sldId id="264" r:id="rId5"/>
    <p:sldId id="265" r:id="rId6"/>
    <p:sldId id="267" r:id="rId7"/>
    <p:sldId id="277" r:id="rId8"/>
    <p:sldId id="269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8E92CB-0700-4B7F-916B-0A62DB87E8DF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561739-5B8F-4011-B107-7CAE1E89EC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олян\Desktop\2fons.ru-406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45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Путешествие в космосе </a:t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                                       </a:t>
            </a:r>
            <a:br>
              <a:rPr lang="ru-RU" b="0" dirty="0" smtClean="0"/>
            </a:br>
            <a:r>
              <a:rPr lang="ru-RU" b="0" dirty="0"/>
              <a:t> </a:t>
            </a:r>
            <a:r>
              <a:rPr lang="ru-RU" b="0" dirty="0" smtClean="0"/>
              <a:t>                                         </a:t>
            </a:r>
            <a:br>
              <a:rPr lang="ru-RU" b="0" dirty="0" smtClean="0"/>
            </a:br>
            <a:r>
              <a:rPr lang="ru-RU" b="0" dirty="0"/>
              <a:t> </a:t>
            </a:r>
            <a:r>
              <a:rPr lang="ru-RU" b="0" dirty="0" smtClean="0"/>
              <a:t>                                              </a:t>
            </a:r>
            <a:r>
              <a:rPr lang="ru-RU" sz="2000" b="0" dirty="0" smtClean="0">
                <a:effectLst/>
              </a:rPr>
              <a:t>Усенко </a:t>
            </a:r>
            <a:r>
              <a:rPr lang="ru-RU" sz="2000" b="0" dirty="0" err="1" smtClean="0">
                <a:effectLst/>
              </a:rPr>
              <a:t>егор</a:t>
            </a:r>
            <a:r>
              <a:rPr lang="ru-RU" sz="2000" b="0" dirty="0" smtClean="0">
                <a:effectLst/>
              </a:rPr>
              <a:t> 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                                                                                                         </a:t>
            </a:r>
            <a:r>
              <a:rPr lang="ru-RU" sz="2000" b="0" dirty="0" smtClean="0">
                <a:effectLst/>
              </a:rPr>
              <a:t>2 «А» класс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                                                                                                                    2017 г.</a:t>
            </a:r>
            <a:endParaRPr lang="ru-RU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лян\Desktop\exiledsta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" y="0"/>
            <a:ext cx="9139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2229"/>
            <a:ext cx="5652120" cy="2780928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Как называется ближайшая к нам звезда?</a:t>
            </a:r>
          </a:p>
        </p:txBody>
      </p:sp>
    </p:spTree>
    <p:extLst>
      <p:ext uri="{BB962C8B-B14F-4D97-AF65-F5344CB8AC3E}">
        <p14:creationId xmlns:p14="http://schemas.microsoft.com/office/powerpoint/2010/main" val="3425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лян\Desktop\1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690862"/>
            <a:ext cx="2160240" cy="1143000"/>
          </a:xfrm>
        </p:spPr>
        <p:txBody>
          <a:bodyPr/>
          <a:lstStyle/>
          <a:p>
            <a:pPr algn="ctr"/>
            <a:r>
              <a:rPr lang="ru-RU" dirty="0" smtClean="0"/>
              <a:t>Солнце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emiart.ru/forum/uploads/av-6513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587727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Первый человек, покоривший звездное небо?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99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ян\Desktop\1428654645_rqfwimd-vy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6762"/>
          <a:stretch/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ян\Desktop\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924944"/>
            <a:ext cx="5364088" cy="2016224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/>
              <a:t>Назовите планеты солнечной системы?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лян\Desktop\planety_solnechnoi_siste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лян\Desktop\488637_kartinki-polyarnaya-zve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232248"/>
          </a:xfrm>
        </p:spPr>
        <p:txBody>
          <a:bodyPr>
            <a:normAutofit fontScale="90000"/>
          </a:bodyPr>
          <a:lstStyle/>
          <a:p>
            <a:pPr lvl="0" algn="r">
              <a:lnSpc>
                <a:spcPct val="150000"/>
              </a:lnSpc>
            </a:pPr>
            <a:r>
              <a:rPr lang="ru-RU" i="1" dirty="0"/>
              <a:t>В каком созвездии </a:t>
            </a:r>
            <a:r>
              <a:rPr lang="ru-RU" i="1" dirty="0" smtClean="0"/>
              <a:t>находится</a:t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i="1" dirty="0"/>
              <a:t>полярная звезда?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836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2060848"/>
          </a:xfrm>
        </p:spPr>
        <p:txBody>
          <a:bodyPr/>
          <a:lstStyle/>
          <a:p>
            <a:pPr algn="ctr"/>
            <a:r>
              <a:rPr lang="ru-RU" dirty="0" smtClean="0"/>
              <a:t>Большая </a:t>
            </a:r>
            <a:r>
              <a:rPr lang="ru-RU" dirty="0"/>
              <a:t>М</a:t>
            </a:r>
            <a:r>
              <a:rPr lang="ru-RU" dirty="0" smtClean="0"/>
              <a:t>едведица</a:t>
            </a:r>
            <a:endParaRPr lang="ru-RU" dirty="0"/>
          </a:p>
        </p:txBody>
      </p:sp>
      <p:pic>
        <p:nvPicPr>
          <p:cNvPr id="5" name="Picture 4" descr="C:\Users\Колян\Desktop\302907_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21196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олян\Desktop\143385405355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93204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олян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3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лян\Desktop\zvezdnoe_nebo_3000x2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" y="0"/>
            <a:ext cx="9131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22706" cy="6669360"/>
          </a:xfrm>
        </p:spPr>
        <p:txBody>
          <a:bodyPr>
            <a:normAutofit/>
          </a:bodyPr>
          <a:lstStyle/>
          <a:p>
            <a:pPr lvl="0" algn="ctr"/>
            <a:r>
              <a:rPr lang="ru-RU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 помощью какого прибора </a:t>
            </a: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древности люди изучали звездное небо? </a:t>
            </a:r>
            <a:br>
              <a:rPr lang="ru-RU" sz="3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sz="3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лян\Desktop\na_chto_pokhozha_nasha_planiet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33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Путешествие в космосе                                                                                                                                           Усенко егор                                                                                                           2 «А» класс                                                                                                                     2017 г.</vt:lpstr>
      <vt:lpstr>Первый человек, покоривший звездное небо?</vt:lpstr>
      <vt:lpstr>Презентация PowerPoint</vt:lpstr>
      <vt:lpstr>Назовите планеты солнечной системы?  </vt:lpstr>
      <vt:lpstr>Презентация PowerPoint</vt:lpstr>
      <vt:lpstr>В каком созвездии находится  полярная звезда? </vt:lpstr>
      <vt:lpstr>Большая Медведица</vt:lpstr>
      <vt:lpstr>С помощью какого прибора  в древности люди изучали звездное небо?  </vt:lpstr>
      <vt:lpstr>Презентация PowerPoint</vt:lpstr>
      <vt:lpstr>Как называется ближайшая к нам звезда?</vt:lpstr>
      <vt:lpstr>Солнце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Колян</dc:creator>
  <cp:lastModifiedBy>Колян</cp:lastModifiedBy>
  <cp:revision>21</cp:revision>
  <dcterms:created xsi:type="dcterms:W3CDTF">2017-01-12T12:54:18Z</dcterms:created>
  <dcterms:modified xsi:type="dcterms:W3CDTF">2017-01-12T17:24:53Z</dcterms:modified>
</cp:coreProperties>
</file>