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6D577A0-B21F-4A4E-A80F-F3E726586BF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D7302B5-65FA-445F-9928-3CC07226D7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836712"/>
            <a:ext cx="45752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83148"/>
            <a:ext cx="905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Какая планета самая близкая к Солнцу? </a:t>
            </a:r>
            <a:endParaRPr lang="ru-RU" sz="4400" dirty="0"/>
          </a:p>
        </p:txBody>
      </p:sp>
      <p:pic>
        <p:nvPicPr>
          <p:cNvPr id="1026" name="Picture 2" descr="https://www.howitworksdaily.com/wp-content/uploads/2016/05/mercury-1-1024x102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2541" y="6021288"/>
            <a:ext cx="235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Меркурий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97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78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Какая планета знаменита кольцами?</a:t>
            </a:r>
            <a:endParaRPr lang="ru-RU" sz="4400" dirty="0"/>
          </a:p>
        </p:txBody>
      </p:sp>
      <p:pic>
        <p:nvPicPr>
          <p:cNvPr id="2050" name="Picture 2" descr="http://earth-chronicles.ru/Publications_2/46/5/sat_f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019467" cy="39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063331"/>
            <a:ext cx="167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Сатурн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1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 называется наша галактика?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6021288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Млечный путь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boombob.ru/img/picture/Oct/09/50c2cfb51f72397ae45d7ba60892f321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19" y="1330243"/>
            <a:ext cx="6613973" cy="41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427" y="163958"/>
            <a:ext cx="4206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Что такое звёзды?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0209" y="6021288"/>
            <a:ext cx="8711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Это огромные раскалённые газовые шары.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textinvest.ru/wp-content/uploads/2016/10/44248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8" y="1052736"/>
            <a:ext cx="6768752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3316"/>
            <a:ext cx="7717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Какое небесное тело имеет хвост?</a:t>
            </a:r>
            <a:endParaRPr lang="ru-RU" sz="4400" dirty="0"/>
          </a:p>
        </p:txBody>
      </p:sp>
      <p:pic>
        <p:nvPicPr>
          <p:cNvPr id="5122" name="Picture 2" descr="http://daleki-zori.com.ua/wp-content/uploads/2016/03/1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45" y="1196752"/>
            <a:ext cx="6192688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0419" y="6027385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Комета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6005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Викторину   подготовила</a:t>
            </a:r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Анна    </a:t>
            </a:r>
            <a:r>
              <a:rPr lang="ru-RU" sz="4800" dirty="0" err="1" smtClean="0"/>
              <a:t>Калинникова</a:t>
            </a:r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ученица  2а  класса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224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</TotalTime>
  <Words>48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2017-01-12T15:48:53Z</dcterms:created>
  <dcterms:modified xsi:type="dcterms:W3CDTF">2017-01-12T16:33:33Z</dcterms:modified>
</cp:coreProperties>
</file>