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8" r:id="rId4"/>
    <p:sldId id="261" r:id="rId5"/>
    <p:sldId id="260" r:id="rId6"/>
    <p:sldId id="262" r:id="rId7"/>
    <p:sldId id="263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7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0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4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7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7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981"/>
            <a:ext cx="6731856" cy="64556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17291"/>
            <a:ext cx="6912768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Первый раз </a:t>
            </a:r>
            <a:br>
              <a:rPr lang="ru-RU" sz="5400" b="1" dirty="0" smtClean="0">
                <a:solidFill>
                  <a:srgbClr val="FF0000"/>
                </a:solidFill>
                <a:latin typeface="Propisi" panose="02000508030000020003" pitchFamily="2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в первый класс!</a:t>
            </a:r>
            <a:endParaRPr lang="ru-RU" sz="54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08" y="0"/>
            <a:ext cx="918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8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406972" cy="6192229"/>
          </a:xfrm>
        </p:spPr>
      </p:pic>
      <p:pic>
        <p:nvPicPr>
          <p:cNvPr id="5" name="03_Usatyi_nyan_Detskii_s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97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05"/>
            <a:ext cx="9144000" cy="5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flipH="1">
            <a:off x="154360" y="1290433"/>
            <a:ext cx="6264696" cy="3672408"/>
          </a:xfrm>
          <a:prstGeom prst="cloudCallout">
            <a:avLst>
              <a:gd name="adj1" fmla="val -60419"/>
              <a:gd name="adj2" fmla="val -19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  <a:t>Задание 1. «Я самостоятельный».</a:t>
            </a:r>
            <a:b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  <a:t>Что </a:t>
            </a:r>
            <a:r>
              <a:rPr lang="ru-RU" dirty="0">
                <a:solidFill>
                  <a:srgbClr val="C00000"/>
                </a:solidFill>
                <a:latin typeface="Propisi" panose="02000508030000020003" pitchFamily="2" charset="0"/>
              </a:rPr>
              <a:t>с собой возьмём в школу</a:t>
            </a:r>
            <a: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  <a:t>?</a:t>
            </a:r>
            <a:endParaRPr lang="ru-RU" dirty="0">
              <a:solidFill>
                <a:srgbClr val="C00000"/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64" y="2827013"/>
            <a:ext cx="2835635" cy="3904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3" y="1916832"/>
            <a:ext cx="4022161" cy="22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Propisi" panose="02000508030000020003" pitchFamily="2" charset="0"/>
              </a:rPr>
              <a:t>Задание 2. «Я внимательный».</a:t>
            </a:r>
            <a:br>
              <a:rPr lang="ru-RU" sz="3600" dirty="0" smtClean="0">
                <a:solidFill>
                  <a:srgbClr val="C00000"/>
                </a:solidFill>
                <a:latin typeface="Propisi" panose="02000508030000020003" pitchFamily="2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Propisi" panose="02000508030000020003" pitchFamily="2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Propisi" panose="02000508030000020003" pitchFamily="2" charset="0"/>
              </a:rPr>
              <a:t>Где больше фигур?  </a:t>
            </a:r>
            <a:r>
              <a:rPr lang="ru-RU" sz="3600" dirty="0" smtClean="0">
                <a:solidFill>
                  <a:srgbClr val="C00000"/>
                </a:solidFill>
                <a:latin typeface="Propisi" panose="02000508030000020003" pitchFamily="2" charset="0"/>
              </a:rPr>
              <a:t>На первой </a:t>
            </a:r>
            <a:r>
              <a:rPr lang="ru-RU" sz="3600" dirty="0">
                <a:solidFill>
                  <a:srgbClr val="C00000"/>
                </a:solidFill>
                <a:latin typeface="Propisi" panose="02000508030000020003" pitchFamily="2" charset="0"/>
              </a:rPr>
              <a:t>картинке или на второй?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5" y="1628800"/>
            <a:ext cx="4224471" cy="3168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59" y="3073787"/>
            <a:ext cx="4595641" cy="34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" y="0"/>
            <a:ext cx="9144000" cy="685800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flipH="1">
            <a:off x="1979712" y="0"/>
            <a:ext cx="6048672" cy="191683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Propisi" panose="02000508030000020003" pitchFamily="2" charset="0"/>
              </a:rPr>
              <a:t>Задание 3. «Я </a:t>
            </a:r>
            <a:r>
              <a:rPr lang="ru-RU" sz="4400" dirty="0" smtClean="0">
                <a:solidFill>
                  <a:srgbClr val="C00000"/>
                </a:solidFill>
                <a:latin typeface="Propisi" panose="02000508030000020003" pitchFamily="2" charset="0"/>
              </a:rPr>
              <a:t>умный»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4086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352" y="5705516"/>
            <a:ext cx="5832648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  <a:t>Задание 4. «Я интересный»</a:t>
            </a:r>
            <a:endParaRPr lang="ru-RU" dirty="0">
              <a:solidFill>
                <a:srgbClr val="C0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5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Новые слова:</a:t>
            </a:r>
            <a:endParaRPr lang="ru-RU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75148">
            <a:off x="6851124" y="5560749"/>
            <a:ext cx="2088232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45минут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2226180"/>
            <a:ext cx="2088232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класс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946499"/>
            <a:ext cx="2088232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дневник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53900">
            <a:off x="6668272" y="312147"/>
            <a:ext cx="2088232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ученики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6196" y="3317063"/>
            <a:ext cx="208823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каникулы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5613" y="1683385"/>
            <a:ext cx="208823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директор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5673258"/>
            <a:ext cx="208823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парта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691" y="5673258"/>
            <a:ext cx="2748129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Propisi" panose="02000508030000020003" pitchFamily="2" charset="0"/>
              </a:rPr>
              <a:t>одноклассники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3189" y="2575812"/>
            <a:ext cx="2748129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столовая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92023" y="1041005"/>
            <a:ext cx="2748129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четверть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20138459">
            <a:off x="359304" y="536948"/>
            <a:ext cx="208823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урок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3112425"/>
            <a:ext cx="2088232" cy="10081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перемена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51124" y="4325175"/>
            <a:ext cx="208823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Propisi" panose="02000508030000020003" pitchFamily="2" charset="0"/>
              </a:rPr>
              <a:t>школа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9303" y="4479899"/>
            <a:ext cx="4413568" cy="10081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Propisi" panose="02000508030000020003" pitchFamily="2" charset="0"/>
              </a:rPr>
              <a:t>интерактивная доска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97253" y="1604030"/>
            <a:ext cx="1396668" cy="7329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10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5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Propisi" panose="02000508030000020003" pitchFamily="2" charset="0"/>
              </a:rPr>
              <a:t>Запомни школьные правила:</a:t>
            </a:r>
            <a:endParaRPr lang="ru-RU" dirty="0">
              <a:solidFill>
                <a:srgbClr val="C00000"/>
              </a:solidFill>
              <a:latin typeface="Propisi" panose="0200050803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68" y="1124744"/>
            <a:ext cx="8856984" cy="396044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ropisi" panose="02000508030000020003" pitchFamily="2" charset="0"/>
              </a:rPr>
              <a:t>Парта-это не кровать, и на ней нельзя лежать.</a:t>
            </a:r>
          </a:p>
          <a:p>
            <a:r>
              <a:rPr lang="ru-RU" sz="3600" dirty="0">
                <a:latin typeface="Propisi" panose="02000508030000020003" pitchFamily="2" charset="0"/>
              </a:rPr>
              <a:t>Ты сиди за партой стройно и веди себя достойно.</a:t>
            </a:r>
          </a:p>
          <a:p>
            <a:r>
              <a:rPr lang="ru-RU" sz="3600" dirty="0">
                <a:latin typeface="Propisi" panose="02000508030000020003" pitchFamily="2" charset="0"/>
              </a:rPr>
              <a:t>Ответить хочешь  -не шуми, а только руку </a:t>
            </a:r>
            <a:r>
              <a:rPr lang="ru-RU" sz="3600" dirty="0" smtClean="0">
                <a:latin typeface="Propisi" panose="02000508030000020003" pitchFamily="2" charset="0"/>
              </a:rPr>
              <a:t>подними.</a:t>
            </a:r>
            <a:endParaRPr lang="ru-RU" sz="3600" dirty="0">
              <a:latin typeface="Propisi" panose="02000508030000020003" pitchFamily="2" charset="0"/>
            </a:endParaRPr>
          </a:p>
          <a:p>
            <a:r>
              <a:rPr lang="ru-RU" sz="3600" dirty="0" smtClean="0">
                <a:latin typeface="Propisi" panose="02000508030000020003" pitchFamily="2" charset="0"/>
              </a:rPr>
              <a:t>На </a:t>
            </a:r>
            <a:r>
              <a:rPr lang="ru-RU" sz="3600" dirty="0">
                <a:latin typeface="Propisi" panose="02000508030000020003" pitchFamily="2" charset="0"/>
              </a:rPr>
              <a:t>уроках не болтай, как заморский попугай.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32811"/>
            <a:ext cx="2915022" cy="29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09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75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Первый раз  в первый класс!</vt:lpstr>
      <vt:lpstr>Презентация PowerPoint</vt:lpstr>
      <vt:lpstr>Презентация PowerPoint</vt:lpstr>
      <vt:lpstr>Задание 1. «Я самостоятельный». Что с собой возьмём в школу?</vt:lpstr>
      <vt:lpstr>Задание 2. «Я внимательный».  Где больше фигур?  На первой картинке или на второй?</vt:lpstr>
      <vt:lpstr>Презентация PowerPoint</vt:lpstr>
      <vt:lpstr>Задание 4. «Я интересный»</vt:lpstr>
      <vt:lpstr>Новые слова:</vt:lpstr>
      <vt:lpstr>Запомни школьные правила: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kemirenda</dc:creator>
  <cp:lastModifiedBy>Teachers</cp:lastModifiedBy>
  <cp:revision>17</cp:revision>
  <dcterms:created xsi:type="dcterms:W3CDTF">2015-08-27T23:32:10Z</dcterms:created>
  <dcterms:modified xsi:type="dcterms:W3CDTF">2015-09-01T07:48:08Z</dcterms:modified>
</cp:coreProperties>
</file>