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7016-59A7-449A-9EAE-0FC6472321A6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6D604-EB70-4EEC-B694-A4419404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2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B7F6-E7AB-4524-9021-773DB3146D4A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3A67-0608-4545-9A20-3A488233B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C1A1-7341-4A36-BC58-26F140E0EEC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7EF3-4936-433B-8541-C48E347F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8D7A-BC03-45ED-8AAC-D71C6181DFA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68EB-FC19-4F87-BD83-DD67FA169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0B88-049B-455B-84CC-CF88CBF0417F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6680-AE90-4ACE-B907-A9AC3E3F9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5096-A851-4FE9-AA74-B11A181AF9A1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89B-4289-4B48-84E8-0DE7EB6F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20C1-2E0C-46C0-91B7-ED97B121134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7550-8FDF-4EF6-894E-436113E5C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085F-EC39-45CA-B890-76AC3D01D9D6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479B-1DE4-4107-91C7-BDA2F8C7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C8A1-5D6C-461C-871F-DC9176475BF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E403-A1B6-4BDD-B704-E5AA4600A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8FDD-0180-4892-AB8D-2D07EF33E0EA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2936-77FA-4958-A91A-009493731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36AC-C649-4B23-B496-CE707C303A7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E834-58F5-4AE6-85DC-0B7A671DF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C042D-0406-45F8-A408-AD9EBA068EB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BD9910-1E6C-4A18-9DAE-20934BB9C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6400800" cy="928694"/>
          </a:xfrm>
        </p:spPr>
        <p:txBody>
          <a:bodyPr>
            <a:norm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и его история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8188"/>
            <a:ext cx="7772400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6000" cap="none" dirty="0" smtClean="0"/>
              <a:t>ХЭЛЛ</a:t>
            </a:r>
            <a:r>
              <a:rPr lang="ru-RU" sz="6000" cap="none" dirty="0" smtClean="0">
                <a:latin typeface="Arial" charset="0"/>
              </a:rPr>
              <a:t>О</a:t>
            </a:r>
            <a:r>
              <a:rPr lang="ru-RU" sz="6000" cap="none" dirty="0" smtClean="0"/>
              <a:t>УИН…</a:t>
            </a:r>
          </a:p>
        </p:txBody>
      </p:sp>
      <p:pic>
        <p:nvPicPr>
          <p:cNvPr id="13315" name="Picture 4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400050"/>
            <a:ext cx="240823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5763" y="4652963"/>
            <a:ext cx="24082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361950"/>
            <a:ext cx="240823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4149725"/>
            <a:ext cx="240823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5357850" cy="5715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Откуда взялся праздник </a:t>
            </a:r>
            <a:r>
              <a:rPr lang="ru-RU" sz="2400" dirty="0" err="1" smtClean="0"/>
              <a:t>хэллоуин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4175125" cy="408465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1800" dirty="0" smtClean="0"/>
              <a:t>31 октября древние кельты отмечали свой главный праздник – </a:t>
            </a:r>
            <a:r>
              <a:rPr lang="ru-RU" sz="1800" dirty="0" err="1" smtClean="0"/>
              <a:t>Самхэйн</a:t>
            </a:r>
            <a:r>
              <a:rPr lang="ru-RU" sz="1800" dirty="0" smtClean="0"/>
              <a:t>. Он означал окончание сбора урожая, конец старого и начало нового года. Считалось, что в эту ночь мир людей и мир существ становится настолько </a:t>
            </a:r>
            <a:r>
              <a:rPr lang="ru-RU" sz="1800" dirty="0" smtClean="0">
                <a:latin typeface="Arial" charset="0"/>
              </a:rPr>
              <a:t>близок</a:t>
            </a:r>
            <a:r>
              <a:rPr lang="ru-RU" sz="1800" dirty="0" smtClean="0"/>
              <a:t>, что люди и духи могут проникать в миры друг друга. Это был день, когда духи умерших возвращаются в поисках тела, которым они могут завладеть на последующий год. И поскольку никому не хотелось поменяться местами с призраком, повелось </a:t>
            </a:r>
            <a:r>
              <a:rPr lang="ru-RU" sz="1800" dirty="0" smtClean="0">
                <a:latin typeface="Arial" charset="0"/>
              </a:rPr>
              <a:t> одеваться </a:t>
            </a:r>
            <a:r>
              <a:rPr lang="ru-RU" sz="1800" dirty="0" smtClean="0"/>
              <a:t>в страшные костюмы и совершать странные поступки, чтобы сбить привидения с толку. 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3721093" cy="3521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5857916" cy="5715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Почему именно тыква символ </a:t>
            </a:r>
            <a:r>
              <a:rPr lang="ru-RU" sz="2400" dirty="0" err="1" smtClean="0"/>
              <a:t>хэллоуина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428736"/>
            <a:ext cx="3286148" cy="4071966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По легенде, ловкач  Джек обманул дьявола, заставив его залезть на дерево и так, что дьявол не смог спуститься.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Когда Джек умер, его не взяли в рай за все его грехи, но и в аду ему отказали из-за того, что он обхитрил самого Дьявола. Джеку всего лишь дали один уголек, призванный освещать путь среди ледяной темноты. Этот уголек положили в пустую репку, чтобы он горел дольше.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современном виде праздник состоялся уже в XIX веке</a:t>
            </a:r>
            <a:r>
              <a:rPr lang="ru-RU" sz="1800" dirty="0" smtClean="0">
                <a:latin typeface="Arial" charset="0"/>
              </a:rPr>
              <a:t>.</a:t>
            </a:r>
            <a:r>
              <a:rPr lang="ru-RU" sz="1800" dirty="0" smtClean="0"/>
              <a:t> Однако вместо репы используют тыкву. 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4452939" cy="39528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 bwMode="auto">
          <a:xfrm>
            <a:off x="571472" y="3429000"/>
            <a:ext cx="8136904" cy="3714776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 США и Канаде</a:t>
            </a:r>
            <a:r>
              <a:rPr lang="ru-RU" sz="2000" dirty="0" smtClean="0">
                <a:solidFill>
                  <a:schemeClr val="tx1"/>
                </a:solidFill>
              </a:rPr>
              <a:t> этот праздник очень популярный. Каждый год американцы наряжают свои жилища и офисы для Хэллоуина. </a:t>
            </a:r>
            <a:r>
              <a:rPr lang="ru-RU" sz="2000" dirty="0" err="1" smtClean="0">
                <a:solidFill>
                  <a:schemeClr val="tx1"/>
                </a:solidFill>
              </a:rPr>
              <a:t>Halloween</a:t>
            </a:r>
            <a:r>
              <a:rPr lang="ru-RU" sz="2000" dirty="0" smtClean="0">
                <a:solidFill>
                  <a:schemeClr val="tx1"/>
                </a:solidFill>
              </a:rPr>
              <a:t> – праздник, когда продается больше всего конфет. Самые яркие и красочные карнавалы и гулянья проходят в Лос-Анджелесе и Нью-Йорке. Визитные карточки американского Хэллоуина: знаменитый фонарик из тыквы  и попрошайничество сладостей.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 России</a:t>
            </a:r>
            <a:r>
              <a:rPr lang="ru-RU" sz="2000" dirty="0" smtClean="0">
                <a:solidFill>
                  <a:schemeClr val="tx1"/>
                </a:solidFill>
              </a:rPr>
              <a:t> Хэллоуин появился совсем недавно и популярность его пока, конечно, не сравнится с популярностью американского Хэллоуина. Но, тем не менее, он уже обрел свои традиции и своих поклонников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endParaRPr lang="ru-RU" sz="13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503040" y="1357298"/>
            <a:ext cx="8498116" cy="235745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cap="none" dirty="0" smtClean="0">
                <a:latin typeface="Arial" charset="0"/>
              </a:rPr>
              <a:t/>
            </a:r>
            <a:br>
              <a:rPr lang="ru-RU" sz="2800" cap="none" dirty="0" smtClean="0">
                <a:latin typeface="Arial" charset="0"/>
              </a:rPr>
            </a:br>
            <a:r>
              <a:rPr lang="ru-RU" sz="2800" cap="none" dirty="0" smtClean="0">
                <a:latin typeface="Arial" charset="0"/>
              </a:rPr>
              <a:t>Как отмечают праздник в разных странах</a:t>
            </a:r>
            <a:r>
              <a:rPr lang="en-US" sz="2800" cap="none" dirty="0" smtClean="0">
                <a:latin typeface="Arial" charset="0"/>
              </a:rPr>
              <a:t>?</a:t>
            </a:r>
            <a:r>
              <a:rPr lang="ru-RU" sz="2600" cap="none" dirty="0" smtClean="0"/>
              <a:t> </a:t>
            </a:r>
            <a:r>
              <a:rPr lang="en-US" sz="2600" cap="none" dirty="0" smtClean="0"/>
              <a:t/>
            </a:r>
            <a:br>
              <a:rPr lang="en-US" sz="2600" cap="none" dirty="0" smtClean="0"/>
            </a:br>
            <a:r>
              <a:rPr lang="ru-RU" sz="2600" cap="none" dirty="0" smtClean="0"/>
              <a:t/>
            </a:r>
            <a:br>
              <a:rPr lang="ru-RU" sz="2600" cap="none" dirty="0" smtClean="0"/>
            </a:br>
            <a:r>
              <a:rPr lang="ru-RU" sz="1600" cap="none" dirty="0" smtClean="0">
                <a:latin typeface="Arial" pitchFamily="34" charset="0"/>
                <a:cs typeface="Arial" pitchFamily="34" charset="0"/>
              </a:rPr>
              <a:t>Самые впечатляющие шествия </a:t>
            </a:r>
            <a:r>
              <a:rPr lang="ru-RU" sz="1600" b="1" cap="none" dirty="0" smtClean="0">
                <a:latin typeface="Arial" pitchFamily="34" charset="0"/>
                <a:cs typeface="Arial" pitchFamily="34" charset="0"/>
              </a:rPr>
              <a:t>Франции </a:t>
            </a:r>
            <a:r>
              <a:rPr lang="ru-RU" sz="1600" cap="none" dirty="0" smtClean="0">
                <a:latin typeface="Arial" pitchFamily="34" charset="0"/>
                <a:cs typeface="Arial" pitchFamily="34" charset="0"/>
              </a:rPr>
              <a:t>проходят в пригороде Парижа в Диснейленде. Именно туда ежегодно приезжает более 30 тысяч человек, именно там проходят самые запоминающиеся парады гоблинов, вампиров и призраков, освещающих свой путь фонарями – тыквами. В эту ночь кафе французских городов  предлагают «ведьмовские» блюда, а посетители наряжаются не менее красочно, чем участники парадов и шествий. </a:t>
            </a:r>
            <a:r>
              <a:rPr lang="ru-RU" sz="2600" cap="none" dirty="0" smtClean="0"/>
              <a:t/>
            </a:r>
            <a:br>
              <a:rPr lang="ru-RU" sz="2600" cap="none" dirty="0" smtClean="0"/>
            </a:br>
            <a:r>
              <a:rPr lang="ru-RU" sz="2800" cap="none" dirty="0" smtClean="0">
                <a:latin typeface="Arial" charset="0"/>
              </a:rPr>
              <a:t/>
            </a:r>
            <a:br>
              <a:rPr lang="ru-RU" sz="2800" cap="none" dirty="0" smtClean="0">
                <a:latin typeface="Arial" charset="0"/>
              </a:rPr>
            </a:br>
            <a:endParaRPr lang="ru-RU" sz="2800" cap="none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3" name="Rectangle 13"/>
          <p:cNvSpPr>
            <a:spLocks noGrp="1"/>
          </p:cNvSpPr>
          <p:nvPr>
            <p:ph type="title" sz="quarter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cap="none" smtClean="0"/>
              <a:t>Картинки к хэллуину</a:t>
            </a:r>
          </a:p>
        </p:txBody>
      </p:sp>
      <p:sp>
        <p:nvSpPr>
          <p:cNvPr id="17410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4" name="Picture 18" descr=",,,,,,,,,,,,,,,,,,,,,,,,,,,,,,,,,,,,,,,,,,,,,,,,,,,,,,,,,,,,,,,,,,,,,,,,,,,,,,,,,,,,,,,,,,,,,,,,,,,,,,,,,,,,,,,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2384417" cy="2108100"/>
          </a:xfrm>
        </p:spPr>
      </p:pic>
      <p:pic>
        <p:nvPicPr>
          <p:cNvPr id="17415" name="Picture 19" descr="9876538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66"/>
            <a:ext cx="3389308" cy="2929548"/>
          </a:xfrm>
        </p:spPr>
      </p:pic>
      <p:pic>
        <p:nvPicPr>
          <p:cNvPr id="17416" name="Picture 20" descr="imag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86190"/>
            <a:ext cx="3530597" cy="2823879"/>
          </a:xfrm>
        </p:spPr>
      </p:pic>
      <p:pic>
        <p:nvPicPr>
          <p:cNvPr id="17417" name="Picture 21" descr="загруженное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857364"/>
            <a:ext cx="3024187" cy="34575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cap="none" smtClean="0"/>
              <a:t>А вы знаете что…..</a:t>
            </a:r>
          </a:p>
        </p:txBody>
      </p:sp>
      <p:sp>
        <p:nvSpPr>
          <p:cNvPr id="23557" name="Rectangle 5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/>
              <a:t>Хэллоуину в этом году исполняется ровно 2000 лет !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3424229" cy="389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600" cap="none" dirty="0" smtClean="0">
                <a:latin typeface="Arial" charset="0"/>
              </a:rPr>
              <a:t>Презентацию подготовил </a:t>
            </a:r>
            <a:r>
              <a:rPr lang="ru-RU" sz="2600" cap="none" dirty="0" err="1" smtClean="0">
                <a:latin typeface="Arial" charset="0"/>
              </a:rPr>
              <a:t>ЮнПресс</a:t>
            </a:r>
            <a:r>
              <a:rPr lang="ru-RU" sz="2600" cap="none" dirty="0" smtClean="0">
                <a:latin typeface="Arial" charset="0"/>
              </a:rPr>
              <a:t> 3 а класса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sz="half" idx="4294967295"/>
          </p:nvPr>
        </p:nvSpPr>
        <p:spPr bwMode="auto">
          <a:xfrm>
            <a:off x="609600" y="1600200"/>
            <a:ext cx="5819788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3200" dirty="0" smtClean="0">
                <a:latin typeface="Arial" charset="0"/>
              </a:rPr>
              <a:t>Спасибо за внимание и…</a:t>
            </a:r>
          </a:p>
        </p:txBody>
      </p:sp>
      <p:pic>
        <p:nvPicPr>
          <p:cNvPr id="19459" name="Picture 5" descr="hallowee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3783014" cy="385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1094</TotalTime>
  <Words>324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ХЭЛЛОУИН…</vt:lpstr>
      <vt:lpstr>Откуда взялся праздник хэллоуин?</vt:lpstr>
      <vt:lpstr>Почему именно тыква символ хэллоуина?</vt:lpstr>
      <vt:lpstr> Как отмечают праздник в разных странах?   Самые впечатляющие шествия Франции проходят в пригороде Парижа в Диснейленде. Именно туда ежегодно приезжает более 30 тысяч человек, именно там проходят самые запоминающиеся парады гоблинов, вампиров и призраков, освещающих свой путь фонарями – тыквами. В эту ночь кафе французских городов  предлагают «ведьмовские» блюда, а посетители наряжаются не менее красочно, чем участники парадов и шествий.   </vt:lpstr>
      <vt:lpstr>Картинки к хэллуину</vt:lpstr>
      <vt:lpstr>А вы знаете что…..</vt:lpstr>
      <vt:lpstr>Презентацию подготовил ЮнПресс 3 а класса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Хэллуин</dc:title>
  <dc:creator>Елена Ковшина</dc:creator>
  <cp:lastModifiedBy>kemirenda</cp:lastModifiedBy>
  <cp:revision>15</cp:revision>
  <dcterms:created xsi:type="dcterms:W3CDTF">2012-10-16T11:04:05Z</dcterms:created>
  <dcterms:modified xsi:type="dcterms:W3CDTF">2012-10-31T14:47:26Z</dcterms:modified>
</cp:coreProperties>
</file>