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66FF66"/>
    <a:srgbClr val="99FF99"/>
    <a:srgbClr val="0000FF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FF2F5-024B-43FA-89D4-6D61FE4DD8F7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80458C-4FA7-4E0B-AE77-D2AF95E2B8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67277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0458C-4FA7-4E0B-AE77-D2AF95E2B885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026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2560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8370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37396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2232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110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0228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7927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3408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737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353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9938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911B-A950-4B68-9923-051FCF216BCF}" type="datetimeFigureOut">
              <a:rPr lang="ru-RU" smtClean="0"/>
              <a:pPr/>
              <a:t>08.09.2012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475A8-A6B2-4524-861B-31F6753E494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454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5627"/>
            <a:ext cx="9252520" cy="6863627"/>
          </a:xfrm>
        </p:spPr>
      </p:pic>
      <p:sp>
        <p:nvSpPr>
          <p:cNvPr id="5" name="Прямоугольник 4"/>
          <p:cNvSpPr/>
          <p:nvPr/>
        </p:nvSpPr>
        <p:spPr>
          <a:xfrm>
            <a:off x="5724128" y="692696"/>
            <a:ext cx="2880320" cy="201622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/>
              <a:t>Тест по русскому языку</a:t>
            </a:r>
          </a:p>
          <a:p>
            <a:pPr algn="ctr"/>
            <a:r>
              <a:rPr lang="ru-RU" sz="2400" b="1" i="1" dirty="0" smtClean="0"/>
              <a:t>«Фонетика»</a:t>
            </a:r>
          </a:p>
          <a:p>
            <a:pPr algn="ctr"/>
            <a:r>
              <a:rPr lang="ru-RU" sz="2400" b="1" i="1" dirty="0" smtClean="0"/>
              <a:t> 3 класс</a:t>
            </a:r>
            <a:endParaRPr lang="ru-RU" sz="2400" b="1" i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24128" y="3284984"/>
            <a:ext cx="28803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 smtClean="0"/>
          </a:p>
        </p:txBody>
      </p:sp>
      <p:sp>
        <p:nvSpPr>
          <p:cNvPr id="7" name="Прямоугольник 6"/>
          <p:cNvSpPr/>
          <p:nvPr/>
        </p:nvSpPr>
        <p:spPr>
          <a:xfrm>
            <a:off x="5724128" y="4725143"/>
            <a:ext cx="2880320" cy="1477253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Выполнила </a:t>
            </a:r>
            <a:endParaRPr lang="ru-RU" sz="1600" dirty="0"/>
          </a:p>
          <a:p>
            <a:pPr algn="ctr"/>
            <a:r>
              <a:rPr lang="ru-RU" sz="1600" dirty="0"/>
              <a:t>Залесская И.В.</a:t>
            </a:r>
          </a:p>
          <a:p>
            <a:pPr algn="ctr"/>
            <a:r>
              <a:rPr lang="ru-RU" sz="1600" dirty="0"/>
              <a:t>учитель </a:t>
            </a:r>
            <a:r>
              <a:rPr lang="ru-RU" sz="1600" dirty="0" smtClean="0"/>
              <a:t> начальных классов</a:t>
            </a:r>
            <a:endParaRPr lang="ru-RU" sz="1600" dirty="0"/>
          </a:p>
          <a:p>
            <a:pPr algn="ctr"/>
            <a:r>
              <a:rPr lang="ru-RU" sz="1600" dirty="0"/>
              <a:t>СОШ №5</a:t>
            </a:r>
          </a:p>
          <a:p>
            <a:pPr algn="ctr"/>
            <a:r>
              <a:rPr lang="ru-RU" sz="1600" dirty="0" smtClean="0"/>
              <a:t>Казахстан Караганда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5724128" y="3419454"/>
            <a:ext cx="2820434" cy="1161674"/>
          </a:xfrm>
          <a:prstGeom prst="ellipse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 </a:t>
            </a:r>
            <a:r>
              <a:rPr lang="ru-RU" sz="2800" b="1" i="1" dirty="0">
                <a:solidFill>
                  <a:srgbClr val="FF0000"/>
                </a:solidFill>
                <a:hlinkClick r:id="rId3" action="ppaction://hlinksldjump"/>
              </a:rPr>
              <a:t>Н</a:t>
            </a:r>
            <a:r>
              <a:rPr lang="ru-RU" sz="2800" b="1" i="1" dirty="0" smtClean="0">
                <a:solidFill>
                  <a:srgbClr val="FF0000"/>
                </a:solidFill>
                <a:hlinkClick r:id="rId3" action="ppaction://hlinksldjump"/>
              </a:rPr>
              <a:t>ачать тест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178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92088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699511" y="5947778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69222">
            <a:off x="4952151" y="1500142"/>
            <a:ext cx="393834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 каком слове букв больше, чем звуков?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 rot="181923">
            <a:off x="4953601" y="2554892"/>
            <a:ext cx="37444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песня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 rot="181923">
            <a:off x="4942350" y="3666071"/>
            <a:ext cx="37444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карусель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 rot="181923">
            <a:off x="5049251" y="4818470"/>
            <a:ext cx="355297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яхта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92088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699511" y="5947778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33032">
            <a:off x="4869026" y="1330385"/>
            <a:ext cx="3994189" cy="1427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Найди трёхсложное слово с ударением на втором слоге.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 rot="240085">
            <a:off x="5004048" y="2894483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пирог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 rot="240085">
            <a:off x="5004049" y="3916057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корова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 rot="240085">
            <a:off x="5004048" y="4906360"/>
            <a:ext cx="367240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огород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6932" y="-34698"/>
            <a:ext cx="9167759" cy="6892698"/>
          </a:xfrm>
        </p:spPr>
      </p:pic>
      <p:sp>
        <p:nvSpPr>
          <p:cNvPr id="7" name="Вертикальный свиток 6"/>
          <p:cNvSpPr/>
          <p:nvPr/>
        </p:nvSpPr>
        <p:spPr>
          <a:xfrm>
            <a:off x="5148064" y="1052736"/>
            <a:ext cx="3168352" cy="3168352"/>
          </a:xfrm>
          <a:prstGeom prst="vertic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0000"/>
                </a:solidFill>
              </a:rPr>
              <a:t>Молодец!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63888" y="6498069"/>
            <a:ext cx="5580112" cy="360040"/>
          </a:xfrm>
          <a:prstGeom prst="rect">
            <a:avLst/>
          </a:prstGeom>
          <a:solidFill>
            <a:srgbClr val="92D050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http://magic-photoshop.3dn.ru/_pu/2/17454512.jpg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157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92088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580112" y="5661248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 rot="186585">
            <a:off x="5048421" y="1468188"/>
            <a:ext cx="36999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Звуки мы …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 rot="218615">
            <a:off x="5056479" y="2597813"/>
            <a:ext cx="368387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видим</a:t>
            </a:r>
            <a:endParaRPr lang="ru-RU" sz="3200" dirty="0"/>
          </a:p>
        </p:txBody>
      </p:sp>
      <p:sp>
        <p:nvSpPr>
          <p:cNvPr id="12" name="Прямоугольник 11"/>
          <p:cNvSpPr/>
          <p:nvPr/>
        </p:nvSpPr>
        <p:spPr>
          <a:xfrm rot="217484">
            <a:off x="5009869" y="3664239"/>
            <a:ext cx="361968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пишем</a:t>
            </a:r>
            <a:endParaRPr lang="ru-RU" sz="3200" dirty="0"/>
          </a:p>
        </p:txBody>
      </p:sp>
      <p:sp>
        <p:nvSpPr>
          <p:cNvPr id="13" name="Прямоугольник 12"/>
          <p:cNvSpPr/>
          <p:nvPr/>
        </p:nvSpPr>
        <p:spPr>
          <a:xfrm rot="217484">
            <a:off x="5072186" y="4763785"/>
            <a:ext cx="352930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с</a:t>
            </a:r>
            <a:r>
              <a:rPr lang="ru-RU" sz="3200" dirty="0" smtClean="0"/>
              <a:t>лышим и произносим</a:t>
            </a:r>
            <a:endParaRPr lang="ru-RU" sz="3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799783" y="6675490"/>
            <a:ext cx="8329409" cy="3890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http://</a:t>
            </a:r>
            <a:r>
              <a:rPr lang="ru-RU" dirty="0">
                <a:solidFill>
                  <a:schemeClr val="tx1"/>
                </a:solidFill>
              </a:rPr>
              <a:t>www.templeit.net/useruploads/shablony/sh_ramka_det_prost0kvasha93.jpg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2927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92088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699511" y="5947778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74082">
            <a:off x="5072895" y="1497400"/>
            <a:ext cx="374453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Буквы мы …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 rot="156267">
            <a:off x="5049672" y="2563355"/>
            <a:ext cx="361539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в</a:t>
            </a:r>
            <a:r>
              <a:rPr lang="ru-RU" sz="3200" dirty="0" smtClean="0"/>
              <a:t>идим и пишем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 rot="156267">
            <a:off x="4974601" y="3643816"/>
            <a:ext cx="373512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слышим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 rot="156267">
            <a:off x="5071108" y="4764215"/>
            <a:ext cx="35236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произносим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92088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699511" y="5947778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10374">
            <a:off x="5003802" y="1465676"/>
            <a:ext cx="374969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Сколько букв в русском алфавите?</a:t>
            </a:r>
            <a:endParaRPr lang="ru-RU" sz="3200" dirty="0"/>
          </a:p>
        </p:txBody>
      </p:sp>
      <p:sp>
        <p:nvSpPr>
          <p:cNvPr id="9" name="Прямоугольник 8"/>
          <p:cNvSpPr/>
          <p:nvPr/>
        </p:nvSpPr>
        <p:spPr>
          <a:xfrm rot="219871">
            <a:off x="4996500" y="2594828"/>
            <a:ext cx="36250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27</a:t>
            </a:r>
            <a:endParaRPr lang="ru-RU" sz="3200" dirty="0"/>
          </a:p>
        </p:txBody>
      </p:sp>
      <p:sp>
        <p:nvSpPr>
          <p:cNvPr id="10" name="Прямоугольник 9"/>
          <p:cNvSpPr/>
          <p:nvPr/>
        </p:nvSpPr>
        <p:spPr>
          <a:xfrm rot="235154">
            <a:off x="4995005" y="3691617"/>
            <a:ext cx="362501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32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 rot="235154">
            <a:off x="5066318" y="4853100"/>
            <a:ext cx="34712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92088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699511" y="5947778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 rot="294603">
            <a:off x="4922424" y="1501692"/>
            <a:ext cx="3898816" cy="10772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Сколько гласных звуков в русском языке?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 rot="276785">
            <a:off x="5051773" y="2743861"/>
            <a:ext cx="36401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10</a:t>
            </a:r>
            <a:endParaRPr lang="ru-RU" sz="3200" dirty="0"/>
          </a:p>
        </p:txBody>
      </p:sp>
      <p:sp>
        <p:nvSpPr>
          <p:cNvPr id="11" name="Прямоугольник 10"/>
          <p:cNvSpPr/>
          <p:nvPr/>
        </p:nvSpPr>
        <p:spPr>
          <a:xfrm rot="276785">
            <a:off x="5011565" y="3789923"/>
            <a:ext cx="36401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 rot="276785">
            <a:off x="5051774" y="4885902"/>
            <a:ext cx="364011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33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92088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699511" y="5947778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53570">
            <a:off x="4986483" y="1374469"/>
            <a:ext cx="3835391" cy="1340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Когда буквы </a:t>
            </a:r>
            <a:r>
              <a:rPr lang="ru-RU" sz="3200" i="1" dirty="0" smtClean="0"/>
              <a:t>Е,Ё,Ю,Я </a:t>
            </a:r>
            <a:r>
              <a:rPr lang="ru-RU" sz="3200" dirty="0" smtClean="0"/>
              <a:t>обозначают один звук?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 rot="234957">
            <a:off x="4969185" y="2835395"/>
            <a:ext cx="37351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</a:t>
            </a:r>
            <a:r>
              <a:rPr lang="ru-RU" sz="3200" dirty="0" smtClean="0"/>
              <a:t>огда стоят после гласных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 rot="234957">
            <a:off x="4944487" y="3843506"/>
            <a:ext cx="3735142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</a:t>
            </a:r>
            <a:r>
              <a:rPr lang="ru-RU" sz="3200" dirty="0" smtClean="0"/>
              <a:t>огда стоят после </a:t>
            </a:r>
            <a:endParaRPr lang="en-US" sz="3200" smtClean="0"/>
          </a:p>
          <a:p>
            <a:pPr algn="ctr"/>
            <a:r>
              <a:rPr lang="ru-RU" sz="3200" smtClean="0"/>
              <a:t>Ъ</a:t>
            </a:r>
            <a:r>
              <a:rPr lang="ru-RU" sz="3200" dirty="0" smtClean="0"/>
              <a:t>, Ь знаков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 rot="234957">
            <a:off x="5033724" y="4865889"/>
            <a:ext cx="357982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/>
              <a:t>к</a:t>
            </a:r>
            <a:r>
              <a:rPr lang="ru-RU" sz="3200" dirty="0" smtClean="0"/>
              <a:t>огда стоят после согласных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92088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699511" y="5947778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48114">
            <a:off x="5032049" y="1484784"/>
            <a:ext cx="381642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Какой звук не является звонким?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 rot="219395">
            <a:off x="4956557" y="2533540"/>
            <a:ext cx="3740316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[</a:t>
            </a:r>
            <a:r>
              <a:rPr lang="ru-RU" sz="3200" dirty="0" smtClean="0"/>
              <a:t>б</a:t>
            </a:r>
            <a:r>
              <a:rPr lang="en-US" sz="3200" dirty="0" smtClean="0"/>
              <a:t>]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 rot="219395">
            <a:off x="5003812" y="3680367"/>
            <a:ext cx="3606897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[</a:t>
            </a:r>
            <a:r>
              <a:rPr lang="ru-RU" sz="3200" dirty="0" smtClean="0"/>
              <a:t>ф</a:t>
            </a:r>
            <a:r>
              <a:rPr lang="en-US" sz="3200" dirty="0" smtClean="0"/>
              <a:t>]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 rot="219395">
            <a:off x="5135791" y="4840225"/>
            <a:ext cx="347608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[</a:t>
            </a:r>
            <a:r>
              <a:rPr lang="ru-RU" sz="3200" dirty="0" smtClean="0"/>
              <a:t>д</a:t>
            </a:r>
            <a:r>
              <a:rPr lang="en-US" sz="3200" dirty="0" smtClean="0"/>
              <a:t>]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92088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699511" y="5947778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235261">
            <a:off x="4982424" y="1398350"/>
            <a:ext cx="382153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 каком слове все согласные звонкие?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 rot="230495">
            <a:off x="4955340" y="2451047"/>
            <a:ext cx="378827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земля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 rot="230495">
            <a:off x="4955489" y="3608404"/>
            <a:ext cx="365528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река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 rot="230495">
            <a:off x="5101939" y="4772041"/>
            <a:ext cx="358015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папа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387424"/>
            <a:ext cx="9144000" cy="7920880"/>
          </a:xfrm>
        </p:spPr>
      </p:pic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5699511" y="5947778"/>
            <a:ext cx="720080" cy="792088"/>
          </a:xfrm>
          <a:prstGeom prst="actionButtonForwardNex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 rot="170215">
            <a:off x="4952330" y="1409710"/>
            <a:ext cx="38164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В каком слове все согласные твёрдые?</a:t>
            </a:r>
            <a:endParaRPr lang="ru-RU" sz="3200" dirty="0"/>
          </a:p>
        </p:txBody>
      </p:sp>
      <p:sp>
        <p:nvSpPr>
          <p:cNvPr id="6" name="Прямоугольник 5"/>
          <p:cNvSpPr/>
          <p:nvPr/>
        </p:nvSpPr>
        <p:spPr>
          <a:xfrm rot="178628">
            <a:off x="5003823" y="2573544"/>
            <a:ext cx="366970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ширма</a:t>
            </a:r>
            <a:endParaRPr lang="ru-RU" sz="3200" dirty="0"/>
          </a:p>
        </p:txBody>
      </p:sp>
      <p:sp>
        <p:nvSpPr>
          <p:cNvPr id="7" name="Прямоугольник 6"/>
          <p:cNvSpPr/>
          <p:nvPr/>
        </p:nvSpPr>
        <p:spPr>
          <a:xfrm rot="178628">
            <a:off x="5024883" y="3714285"/>
            <a:ext cx="3601268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лист</a:t>
            </a:r>
            <a:endParaRPr lang="ru-RU" sz="3200" dirty="0"/>
          </a:p>
        </p:txBody>
      </p:sp>
      <p:sp>
        <p:nvSpPr>
          <p:cNvPr id="8" name="Прямоугольник 7"/>
          <p:cNvSpPr/>
          <p:nvPr/>
        </p:nvSpPr>
        <p:spPr>
          <a:xfrm rot="178628">
            <a:off x="5029946" y="4817423"/>
            <a:ext cx="3577213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мель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466812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92A1D"/>
                                      </p:to>
                                    </p:animClr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161</Words>
  <Application>Microsoft Office PowerPoint</Application>
  <PresentationFormat>Экран (4:3)</PresentationFormat>
  <Paragraphs>63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kemirenda</cp:lastModifiedBy>
  <cp:revision>39</cp:revision>
  <dcterms:created xsi:type="dcterms:W3CDTF">2012-07-04T05:06:04Z</dcterms:created>
  <dcterms:modified xsi:type="dcterms:W3CDTF">2012-09-07T21:16:51Z</dcterms:modified>
</cp:coreProperties>
</file>