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825-E896-4CF5-9F8B-BA4DF959DA45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10D0-3FE9-4058-855E-DE9D23A69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825-E896-4CF5-9F8B-BA4DF959DA45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10D0-3FE9-4058-855E-DE9D23A69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825-E896-4CF5-9F8B-BA4DF959DA45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10D0-3FE9-4058-855E-DE9D23A69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825-E896-4CF5-9F8B-BA4DF959DA45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10D0-3FE9-4058-855E-DE9D23A69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825-E896-4CF5-9F8B-BA4DF959DA45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10D0-3FE9-4058-855E-DE9D23A69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825-E896-4CF5-9F8B-BA4DF959DA45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10D0-3FE9-4058-855E-DE9D23A69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825-E896-4CF5-9F8B-BA4DF959DA45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10D0-3FE9-4058-855E-DE9D23A69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825-E896-4CF5-9F8B-BA4DF959DA45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10D0-3FE9-4058-855E-DE9D23A69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825-E896-4CF5-9F8B-BA4DF959DA45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10D0-3FE9-4058-855E-DE9D23A69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825-E896-4CF5-9F8B-BA4DF959DA45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10D0-3FE9-4058-855E-DE9D23A69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825-E896-4CF5-9F8B-BA4DF959DA45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10D0-3FE9-4058-855E-DE9D23A69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9825-E896-4CF5-9F8B-BA4DF959DA45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10D0-3FE9-4058-855E-DE9D23A69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2130425"/>
            <a:ext cx="3000396" cy="3584591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Развитие речи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2786058"/>
            <a:ext cx="2628896" cy="249555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latin typeface="Arial Narrow" pitchFamily="34" charset="0"/>
              </a:rPr>
              <a:t>Текст. </a:t>
            </a:r>
          </a:p>
          <a:p>
            <a:r>
              <a:rPr lang="ru-RU" sz="4400" dirty="0" smtClean="0">
                <a:solidFill>
                  <a:schemeClr val="tx2"/>
                </a:solidFill>
                <a:latin typeface="Arial Narrow" pitchFamily="34" charset="0"/>
              </a:rPr>
              <a:t>Заголовок текста.</a:t>
            </a:r>
            <a:endParaRPr lang="ru-RU" sz="4400" dirty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вы, что…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71678"/>
            <a:ext cx="7786742" cy="40544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Текст состоит из  разных звуков.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Текст состоит из букв.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Текст состоит из слов.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Текст состоит из предложений.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вы, что…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514350" indent="-514350" algn="just">
              <a:buNone/>
            </a:pPr>
            <a:r>
              <a:rPr lang="ru-RU" sz="4000" dirty="0" smtClean="0"/>
              <a:t>5. Предложения в тексте не связаны между собой.</a:t>
            </a:r>
          </a:p>
          <a:p>
            <a:pPr marL="514350" indent="-514350" algn="just">
              <a:buNone/>
            </a:pPr>
            <a:r>
              <a:rPr lang="ru-RU" sz="4000" dirty="0" smtClean="0"/>
              <a:t>6. Все предложения в тексте связаны между собой по смыслу.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Верите ли вы, что…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 algn="just">
              <a:buNone/>
            </a:pPr>
            <a:r>
              <a:rPr lang="ru-RU" sz="4000" dirty="0" smtClean="0"/>
              <a:t>7. Заголовок в тексте имеет важное значение.</a:t>
            </a:r>
          </a:p>
          <a:p>
            <a:pPr algn="just">
              <a:buNone/>
            </a:pPr>
            <a:r>
              <a:rPr lang="ru-RU" sz="4000" dirty="0" smtClean="0"/>
              <a:t>8. Заголовок в тексте не имеет важное значение.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500042"/>
            <a:ext cx="44291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Знаешь или нет?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1285852" y="1571612"/>
            <a:ext cx="6715172" cy="4500594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4300" dirty="0" smtClean="0"/>
              <a:t>Слова состоят из звуков речи.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4300" dirty="0" smtClean="0"/>
              <a:t>Предложения состоят из слов, связанных между собой по смыслу.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4300" dirty="0" smtClean="0"/>
              <a:t>Состоит из нескольких предложений. Предложения в тексте связаны по смыслу.</a:t>
            </a:r>
            <a:endParaRPr lang="ru-RU" sz="4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Где более </a:t>
            </a:r>
            <a:br>
              <a:rPr lang="ru-RU" dirty="0" smtClean="0"/>
            </a:br>
            <a:r>
              <a:rPr lang="ru-RU" dirty="0" smtClean="0"/>
              <a:t>полная информация?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071678"/>
            <a:ext cx="7358114" cy="4286280"/>
          </a:xfrm>
          <a:solidFill>
            <a:schemeClr val="bg1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С, б, к, о, 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Собака.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Собака служит человеку.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Прошли миллионы лет с тех пор, как человек приручил собаку и она начала жить рядом с ним  и помогать в труде.  И сегодня собака по-прежнему  служит человеку.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736"/>
            <a:ext cx="2571768" cy="2643206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98425" indent="22225" algn="just">
              <a:buNone/>
            </a:pPr>
            <a:r>
              <a:rPr lang="ru-RU" sz="2800" dirty="0" smtClean="0"/>
              <a:t>Собака – друг человека. Мойте руки перед едой. На дворе зима.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500042"/>
            <a:ext cx="3205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Где текст?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357694"/>
            <a:ext cx="3286148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98425" indent="22225" algn="just">
              <a:buNone/>
            </a:pPr>
            <a:r>
              <a:rPr lang="ru-RU" sz="2800" dirty="0" smtClean="0"/>
              <a:t>В зоопарке много животных.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1500174"/>
            <a:ext cx="4500594" cy="440120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98425" indent="22225" algn="just">
              <a:buNone/>
            </a:pPr>
            <a:r>
              <a:rPr lang="ru-RU" sz="2800" dirty="0" smtClean="0"/>
              <a:t>Только в зоопарке можно увидеть много зверей, которые живут в разных частях света. Огромные слоны приехали из Индии. А царь зверей лев привезён из пустыни Африки. А бурый медведь – из наших российских лесов.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Подведём  итог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3543296" cy="405448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Что?</a:t>
            </a:r>
          </a:p>
          <a:p>
            <a:r>
              <a:rPr lang="ru-RU" sz="4400" dirty="0" smtClean="0"/>
              <a:t>Какие?</a:t>
            </a:r>
          </a:p>
          <a:p>
            <a:endParaRPr lang="ru-RU" sz="4400" dirty="0" smtClean="0"/>
          </a:p>
          <a:p>
            <a:r>
              <a:rPr lang="ru-RU" sz="4400" dirty="0" smtClean="0"/>
              <a:t>Что делают?</a:t>
            </a:r>
            <a:endParaRPr lang="ru-RU" sz="44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00562" y="2214554"/>
            <a:ext cx="4071966" cy="4054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Предложения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4400" dirty="0" smtClean="0"/>
              <a:t>Связанные по смыслу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Образуют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текст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244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Развитие речи</vt:lpstr>
      <vt:lpstr>Верите ли вы, что…</vt:lpstr>
      <vt:lpstr>Верите ли вы, что…</vt:lpstr>
      <vt:lpstr>Верите ли вы, что…</vt:lpstr>
      <vt:lpstr>Слайд 5</vt:lpstr>
      <vt:lpstr>Где более  полная информация?</vt:lpstr>
      <vt:lpstr>Слайд 7</vt:lpstr>
      <vt:lpstr>Подведём  итог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</dc:title>
  <dc:creator>Admin</dc:creator>
  <cp:lastModifiedBy>User</cp:lastModifiedBy>
  <cp:revision>9</cp:revision>
  <dcterms:created xsi:type="dcterms:W3CDTF">2012-02-06T15:14:44Z</dcterms:created>
  <dcterms:modified xsi:type="dcterms:W3CDTF">2012-10-03T18:59:11Z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153852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