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3" r:id="rId6"/>
    <p:sldId id="274" r:id="rId7"/>
    <p:sldId id="261" r:id="rId8"/>
    <p:sldId id="267" r:id="rId9"/>
    <p:sldId id="268" r:id="rId10"/>
    <p:sldId id="262" r:id="rId11"/>
    <p:sldId id="269" r:id="rId12"/>
    <p:sldId id="270" r:id="rId13"/>
    <p:sldId id="263" r:id="rId14"/>
    <p:sldId id="271" r:id="rId15"/>
    <p:sldId id="272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8240-8103-4F9D-85E9-4FA02D4751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12.04.2015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A3AB7-72ED-4AF5-BF21-55BC36DA3D8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85720" y="4857760"/>
            <a:ext cx="1792616" cy="1854430"/>
            <a:chOff x="285720" y="4714884"/>
            <a:chExt cx="1792616" cy="1854430"/>
          </a:xfrm>
        </p:grpSpPr>
        <p:pic>
          <p:nvPicPr>
            <p:cNvPr id="8" name="Рисунок 7" descr="0_fd888_eda90c88_S.png"/>
            <p:cNvPicPr>
              <a:picLocks noChangeAspect="1"/>
            </p:cNvPicPr>
            <p:nvPr userDrawn="1"/>
          </p:nvPicPr>
          <p:blipFill>
            <a:blip r:embed="rId14" cstate="email"/>
            <a:stretch>
              <a:fillRect/>
            </a:stretch>
          </p:blipFill>
          <p:spPr>
            <a:xfrm>
              <a:off x="285720" y="4714884"/>
              <a:ext cx="1792616" cy="185443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 rot="20779138">
              <a:off x="508453" y="5129838"/>
              <a:ext cx="1317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Занятие </a:t>
              </a:r>
              <a:r>
                <a:rPr lang="ru-RU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0724" name="Picture 4" descr="http://img-fotki.yandex.ru/get/5301/16969765.1fd/0_8c9e5_3ee82d5b_M.pn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flipH="1">
            <a:off x="7191375" y="3857628"/>
            <a:ext cx="1952625" cy="2857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501/16969765.1e4/0_8ba00_d94a6878_L.png" TargetMode="External"/><Relationship Id="rId2" Type="http://schemas.openxmlformats.org/officeDocument/2006/relationships/hyperlink" Target="http://img-fotki.yandex.ru/get/9260/16969765.208/0_8d29a_f23ca638_L.pn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mg-fotki.yandex.ru/get/5301/16969765.1fd/0_8c9e5_3ee82d5b_M.png" TargetMode="External"/><Relationship Id="rId4" Type="http://schemas.openxmlformats.org/officeDocument/2006/relationships/hyperlink" Target="http://img-fotki.yandex.ru/get/9151/134091466.194/0_fd888_eda90c88_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43174" y="5643578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Автор-составитель: </a:t>
            </a:r>
          </a:p>
          <a:p>
            <a:pPr algn="ctr"/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Фокина Лидия Петровна,</a:t>
            </a:r>
          </a:p>
          <a:p>
            <a:pPr algn="ctr"/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ctr"/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500174"/>
            <a:ext cx="57150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8860" y="3000372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ctr"/>
            <a:r>
              <a:rPr lang="ru-RU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Русский язык, математика, окружающий мир, литературное чтение. </a:t>
            </a: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называют науку, изучающую прошлое человечества?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Белый, синий, красный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Назовите цвета российского флага по порядку.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280160"/>
            <a:ext cx="7215238" cy="2714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дубе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285860"/>
            <a:ext cx="7215238" cy="27146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чём идёт речь в загадке?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 из крошки-бочки вылез,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Корешки пустил и вырос,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Стал высок я и могуч,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боюсь ни гроз, ни туч,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 кормлю свиней и белок – 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Ничего, что плод мой мелок.</a:t>
            </a: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285860"/>
            <a:ext cx="7215238" cy="271464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23574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«Сказка о попе и о работнике его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Балде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А. С. Пушкин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23574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какого произведения этот отрывок? </a:t>
            </a:r>
          </a:p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Кто его автор?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Жил был поп,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Толоконный лоб.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Пошёл поп по базару</a:t>
            </a:r>
          </a:p>
          <a:p>
            <a:pPr algn="ctr">
              <a:defRPr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Посмотреть кой-какого товару.</a:t>
            </a: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Золотая рыбка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Кто обещал старику-рыбаку исполнить любое желание?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Ведро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Какой предмет уронила в колодец Рукодельница?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00166" y="410629"/>
            <a:ext cx="74295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Цветы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http://img-fotki.yandex.ru/get/9260/16969765.208/0_8d29a_f23ca638_L.png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Звёздочки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http://img-fotki.yandex.ru/get/9501/16969765.1e4/0_8ba00_d94a6878_L.png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Максимова Т. Н. Интеллектуальный марафон: 1-4 классы. – М.: ВАКО, 2009 (Мастерская учителя)</a:t>
            </a:r>
          </a:p>
          <a:p>
            <a:pPr>
              <a:lnSpc>
                <a:spcPct val="150000"/>
              </a:lnSpc>
            </a:pP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Указатель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http://img-fotki.yandex.ru/get/9151/134091466.194/0_fd888_eda90c88_S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Сказочный герой  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img-fotki.yandex.ru/get/5301/16969765.1fd/0_8c9e5_3ee82d5b_M.png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4286248" y="5715016"/>
            <a:ext cx="714380" cy="571504"/>
          </a:xfrm>
          <a:prstGeom prst="actionButtonReturn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785794"/>
            <a:ext cx="721523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Предлагаю Вам интеллектуальный марафон. Выбирайте предмет, отвечайте на вопросы и набирайте баллы. Проверить себя можно, нажав на карточку с вопросом. Кто наберёт наибольшее количество баллов, тот будет победителем.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</p:txBody>
      </p:sp>
      <p:sp>
        <p:nvSpPr>
          <p:cNvPr id="4" name="Управляющая кнопка: документ 3">
            <a:hlinkClick r:id="" action="ppaction://hlinkshowjump?jump=lastslide" highlightClick="1"/>
          </p:cNvPr>
          <p:cNvSpPr/>
          <p:nvPr/>
        </p:nvSpPr>
        <p:spPr>
          <a:xfrm>
            <a:off x="1285852" y="285728"/>
            <a:ext cx="500066" cy="642942"/>
          </a:xfrm>
          <a:prstGeom prst="actionButton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08" y="571504"/>
            <a:ext cx="5715040" cy="9286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Выбираем предмет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2857488" y="1643050"/>
            <a:ext cx="4286280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2857488" y="2357430"/>
            <a:ext cx="4286280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2857488" y="3143248"/>
            <a:ext cx="4286280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2857488" y="3857628"/>
            <a:ext cx="4286280" cy="5000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</a:p>
        </p:txBody>
      </p:sp>
      <p:sp>
        <p:nvSpPr>
          <p:cNvPr id="7" name="Стрелка вправо 6">
            <a:hlinkClick r:id="" action="ppaction://hlinkshowjump?jump=endshow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24288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Лишние слова: «карман», «мандат», «анаконда»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24288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Однажды Незнайка составил 11 слов из слова «команда». Какие из них он включил в список неправильно?</a:t>
            </a:r>
          </a:p>
          <a:p>
            <a:pPr algn="ctr">
              <a:defRPr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Ком, дама, мак, карман, ад, мандат, дно, ода, мода, анаконда.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242889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22145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Черепаха ползёт. Путник шагает. Лошадь бежит. Машина едет. Поезд мчится. 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22145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Расположи предложения в порядке скорости движения.</a:t>
            </a:r>
          </a:p>
          <a:p>
            <a:pPr algn="ctr">
              <a:defRPr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Путник шагает. Лошадь бежит. Черепаха ползёт. Машина едет. Поезд мчится. 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2214578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Тощий, тонкий; кидать; солдат, защитник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Подбери слова, близкие по смыслу (синонимы).</a:t>
            </a:r>
          </a:p>
          <a:p>
            <a:pPr algn="ctr">
              <a:defRPr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Худой - …, бросать - …, воин - …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2500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Между Игорем и пятым слева (назовём его Юрой) – 4 человека. Между Игорем и шестым справа (а это тот же Юра) – 5 человек. Итого в хороводе Игорь, Юра и ещё 4+5 человек. 9 + 2 = 11. Ответ: 11 человек.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25003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Игорь стоит в хороводе. Пятый слева от Игоря тот же, что и шестой справа. Сколько людей в хороводе?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250033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228601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секунд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22860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Восемь девочек-спортсменок бежали в одном забеге и финишировали, отставая на секунду друг от друга. Какой результат показала последняя спортсменка, если первая пробежала дистанцию за 20 секунд?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228601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28926" y="500042"/>
            <a:ext cx="428628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rgbClr val="9BBB59">
                      <a:lumMod val="20000"/>
                      <a:lumOff val="80000"/>
                    </a:srgb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351598"/>
            <a:ext cx="7215238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Масса арбуза – 6 кг, а дыни – 2 кг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Масса арбуза и дыни – 8 кг, а масса трёх арбузов и двух дынь – 22 кг. Какова масса арбуза и масса дыни по отдельности?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1357298"/>
            <a:ext cx="7215238" cy="157163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5786446" y="6000768"/>
            <a:ext cx="1285884" cy="57150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>
                    <a:lumMod val="95000"/>
                  </a:prstClr>
                </a:solidFill>
                <a:latin typeface="Times New Roman" pitchFamily="18" charset="0"/>
                <a:cs typeface="Times New Roman" pitchFamily="18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582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kemirenda</cp:lastModifiedBy>
  <cp:revision>6</cp:revision>
  <dcterms:created xsi:type="dcterms:W3CDTF">2014-07-16T16:44:16Z</dcterms:created>
  <dcterms:modified xsi:type="dcterms:W3CDTF">2015-04-12T10:19:29Z</dcterms:modified>
</cp:coreProperties>
</file>