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67" r:id="rId11"/>
    <p:sldId id="25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4E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5313" y="6581775"/>
            <a:ext cx="7921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00B0F0"/>
                </a:solidFill>
                <a:latin typeface="+mj-lt"/>
              </a:rPr>
              <a:t>FedotoVA</a:t>
            </a:r>
            <a:endParaRPr lang="ru-RU" sz="12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11ADF-E84A-4750-943D-A40279D5F8B7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7E54-F907-4E51-9163-9D0E8E7C6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AB9A-DBFE-4DAE-A42F-D4EF0A192E26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F3AB5-41B3-4A85-ADD5-B7F527F87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0FB9-8C74-4312-A18E-0BA285E22FE0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1891B-C591-4F5B-AE47-7B361CAE7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CC32-A543-45EB-8860-7065261FB4D2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584D-28A8-4AFE-88B8-5E52BF1BF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3B90-A99B-4B86-842A-2D08702CCDBD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0C1C-47DD-4C32-80D8-05E4D30AD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E83F-244C-4543-8E0A-52CF49A43825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7108-C05E-4FA2-8A48-A4AE65FD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2265-60B3-4945-AAF0-357D997B034D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FFA0-AD63-41AA-9D82-23B305609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E43D-EAA3-485B-9196-4963EB4C20F1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9E56-CC5D-486D-B14B-B82050692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3AFB-EE4F-4632-AB7B-A83ED7CA0045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DB17-443E-4EA7-992C-C8E090F69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A70D-969D-4AB3-AFDD-8C505CB1785B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A590-E632-44F1-AFA6-16B196F2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A87A1-0862-49AC-A93C-720E5B91F512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A7CB9-FB33-4187-94A9-2CFF9B1A3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EAD91D-2A71-4335-A6B2-34345C9A549B}" type="datetimeFigureOut">
              <a:rPr lang="ru-RU"/>
              <a:pPr>
                <a:defRPr/>
              </a:pPr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BDBE68-3F3D-46C9-8F0B-6C2FB4303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625" y="285750"/>
            <a:ext cx="8358188" cy="6143625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a.ru/wallpapers/get/id/23230/resolution/1280x960" TargetMode="External"/><Relationship Id="rId7" Type="http://schemas.openxmlformats.org/officeDocument/2006/relationships/hyperlink" Target="http://kinteluk.ru/fotos/51-krasivye-zimnie-kartinki-animacii.html" TargetMode="External"/><Relationship Id="rId2" Type="http://schemas.openxmlformats.org/officeDocument/2006/relationships/hyperlink" Target="http://club.foto.ru/gallery/photos/photo.php?photo_id=16556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riroda-foto.ru/priroda-kartinki-zima-animatsiya.html" TargetMode="External"/><Relationship Id="rId5" Type="http://schemas.openxmlformats.org/officeDocument/2006/relationships/hyperlink" Target="http://gallereya-otkrytki.ru/novogodnyaya-elka-animatsionnie-kartinki.html" TargetMode="External"/><Relationship Id="rId4" Type="http://schemas.openxmlformats.org/officeDocument/2006/relationships/hyperlink" Target="http://oboi.kards.qip.ru/list/download/71535/1280x1024/novyj_god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476672"/>
            <a:ext cx="502579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00FF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Новогодний </a:t>
            </a:r>
          </a:p>
          <a:p>
            <a:pPr algn="ctr"/>
            <a:r>
              <a:rPr lang="ru-RU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rgbClr val="0000FF"/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кроссворд</a:t>
            </a:r>
            <a:endParaRPr lang="ru-RU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rgbClr val="0000FF"/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5048597"/>
            <a:ext cx="60486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Автор презентации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Коровина Ирина Николаевна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МБОУ «СОШ №9»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г.Сафонова Смоленской области 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496944" cy="6408712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Выноска с четырьмя стрелками 3"/>
          <p:cNvSpPr/>
          <p:nvPr/>
        </p:nvSpPr>
        <p:spPr>
          <a:xfrm>
            <a:off x="3851920" y="1628800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 г о  в и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6531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 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в а  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6064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кружевце летало,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Село на нос – и пропало!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5251847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ё  л </a:t>
            </a:r>
            <a:r>
              <a:rPr lang="ru-RU" sz="4400" b="1" smtClean="0">
                <a:solidFill>
                  <a:schemeClr val="accent6">
                    <a:lumMod val="75000"/>
                  </a:schemeClr>
                </a:solidFill>
              </a:rPr>
              <a:t>к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575590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о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к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67544" y="2214563"/>
            <a:ext cx="5544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Шаблон </a:t>
            </a:r>
            <a:r>
              <a:rPr lang="en-US" dirty="0" err="1" smtClean="0">
                <a:latin typeface="Calibri" pitchFamily="34" charset="0"/>
              </a:rPr>
              <a:t>ppt</a:t>
            </a:r>
            <a:r>
              <a:rPr lang="ru-RU" dirty="0" smtClean="0">
                <a:latin typeface="Calibri" pitchFamily="34" charset="0"/>
              </a:rPr>
              <a:t> - Федотова В.А. Клипарт</a:t>
            </a:r>
            <a:r>
              <a:rPr lang="ru-RU" dirty="0">
                <a:latin typeface="Calibri" pitchFamily="34" charset="0"/>
              </a:rPr>
              <a:t>: 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allday.ru</a:t>
            </a:r>
            <a:r>
              <a:rPr lang="ru-RU" dirty="0" smtClean="0">
                <a:latin typeface="Calibri" pitchFamily="34" charset="0"/>
              </a:rPr>
              <a:t>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9289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club.foto.ru/gallery/photos/photo.php?photo_id=165566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8092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www.mota.ru/wallpapers/get/id/23230/resolution/1280x960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0596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oboi.kards.qip.ru/list/download/71535/1280x1024/novyj_god.htm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347700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gallereya-otkrytki.ru/novogodnyaya-elka-animatsionnie-kartinki.html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63573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priroda-foto.ru/priroda-kartinki-zima-animatsiya.html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934797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kinteluk.ru/fotos/51-krasivye-zimnie-kartinki-animacii.html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180475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Использованы материалы:</a:t>
            </a:r>
            <a:endParaRPr lang="ru-RU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41" y="260648"/>
            <a:ext cx="8352928" cy="6264696"/>
          </a:xfrm>
          <a:prstGeom prst="round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260648"/>
            <a:ext cx="66967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Покрывало белое</a:t>
            </a:r>
            <a:b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из ниток сделано.</a:t>
            </a:r>
            <a:b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чистом полюшке легло,</a:t>
            </a:r>
            <a:b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траве спалось тепло.</a:t>
            </a:r>
            <a:r>
              <a:rPr lang="ru-RU" sz="24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3347864" y="2132856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51520" y="188641"/>
            <a:ext cx="8640960" cy="6533496"/>
          </a:xfrm>
          <a:prstGeom prst="roundRect">
            <a:avLst>
              <a:gd name="adj" fmla="val 11239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332656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приходит в зимний вечер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Зажигать на ёлке свечи.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заводит хоровод.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праздник …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3347864" y="2708920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5536" y="188641"/>
            <a:ext cx="8424935" cy="6533496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332656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Поглядели мы в окно,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Аж, глазам не верится!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вокруг белым – бело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метёт …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1619672" y="3284984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568952" cy="6533496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332656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Ночь. Зима. На небе звёзды.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Детки спят, совсем уж поздно.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 на небе – рожок.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Выпал беленький … 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1619672" y="3789040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417174" cy="6480720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7584" y="332656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неба по частям упал,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три клубка скатался,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детишек встал.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стоять остался.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107504" y="4365104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 г о  в и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rcRect b="2846"/>
          <a:stretch>
            <a:fillRect/>
          </a:stretch>
        </p:blipFill>
        <p:spPr>
          <a:xfrm>
            <a:off x="179511" y="260648"/>
            <a:ext cx="8823521" cy="6408713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Выноска с четырьмя стрелками 3"/>
          <p:cNvSpPr/>
          <p:nvPr/>
        </p:nvSpPr>
        <p:spPr>
          <a:xfrm>
            <a:off x="1619672" y="4869160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 г о  в и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6531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 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в а  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32656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танцуют и поют 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Кошки и солдаты?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подарки раздают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Принцам и пиратам?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403" y="0"/>
            <a:ext cx="2997227" cy="4392488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Выноска с четырьмя стрелками 3"/>
          <p:cNvSpPr/>
          <p:nvPr/>
        </p:nvSpPr>
        <p:spPr>
          <a:xfrm>
            <a:off x="2195736" y="5445224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 г о  в и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6531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 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в а  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60648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 на неё похож,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Листьев вовсе не найдёшь!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красавица, стройна,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</a:t>
            </a:r>
            <a:r>
              <a:rPr lang="ru-RU" sz="2800" b="1" i="1" spc="30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 - </a:t>
            </a:r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важна!</a:t>
            </a:r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5251847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ё  л к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55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4533" y="137724"/>
            <a:ext cx="8806843" cy="6387620"/>
          </a:xfrm>
          <a:prstGeom prst="roundRect">
            <a:avLst>
              <a:gd name="adj" fmla="val 4693"/>
            </a:avLst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57" y="2060848"/>
          <a:ext cx="8280900" cy="4392488"/>
        </p:xfrm>
        <a:graphic>
          <a:graphicData uri="http://schemas.openxmlformats.org/drawingml/2006/table">
            <a:tbl>
              <a:tblPr/>
              <a:tblGrid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0"/>
                <a:gridCol w="552063"/>
                <a:gridCol w="552057"/>
                <a:gridCol w="552060"/>
                <a:gridCol w="552060"/>
              </a:tblGrid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Выноска с четырьмя стрелками 3"/>
          <p:cNvSpPr/>
          <p:nvPr/>
        </p:nvSpPr>
        <p:spPr>
          <a:xfrm>
            <a:off x="1691680" y="6021288"/>
            <a:ext cx="360040" cy="360040"/>
          </a:xfrm>
          <a:prstGeom prst="quadArrowCallou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79912" y="1916832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е  г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49289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о в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й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   г 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м е  т е  л и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ц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357301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ж о 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407707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е  г о  в и к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46531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 а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 в а  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60648"/>
            <a:ext cx="691276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под ёлкою лежит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секрет свой сторожит.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 нём, знает Дед Мороз,</a:t>
            </a:r>
          </a:p>
          <a:p>
            <a:r>
              <a:rPr lang="ru-RU" sz="2800" b="1" i="1" spc="300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сам принёс!</a:t>
            </a:r>
          </a:p>
          <a:p>
            <a:endParaRPr lang="ru-RU" sz="2400" i="1" spc="300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5251847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ё  л к  а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5755903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о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а  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о  к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</p:bldLst>
  </p:timing>
</p:sld>
</file>

<file path=ppt/theme/theme1.xml><?xml version="1.0" encoding="utf-8"?>
<a:theme xmlns:a="http://schemas.openxmlformats.org/drawingml/2006/main" name="Зимни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Зимний 2</Template>
  <TotalTime>187</TotalTime>
  <Words>491</Words>
  <Application>Microsoft Office PowerPoint</Application>
  <PresentationFormat>Экран (4:3)</PresentationFormat>
  <Paragraphs>855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Зимний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28</cp:revision>
  <dcterms:created xsi:type="dcterms:W3CDTF">2011-12-14T13:17:43Z</dcterms:created>
  <dcterms:modified xsi:type="dcterms:W3CDTF">2012-11-25T10:47:02Z</dcterms:modified>
</cp:coreProperties>
</file>